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8" r:id="rId5"/>
    <p:sldId id="261" r:id="rId6"/>
    <p:sldId id="270" r:id="rId7"/>
    <p:sldId id="263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22201-4DA5-402A-BA95-4AA1A3BD7F9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55988-5AB0-4773-9452-C1C969368EB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5236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6186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7832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65807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6981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40772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01CB53-5879-40D9-8C51-CE647E2DE2A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1915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9574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042F-CB92-46B3-BDB5-400FA21F784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5986-AFED-488B-8043-38584DA1BD5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042F-CB92-46B3-BDB5-400FA21F784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5986-AFED-488B-8043-38584DA1BD5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042F-CB92-46B3-BDB5-400FA21F784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5986-AFED-488B-8043-38584DA1BD5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042F-CB92-46B3-BDB5-400FA21F784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5986-AFED-488B-8043-38584DA1BD5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042F-CB92-46B3-BDB5-400FA21F784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5986-AFED-488B-8043-38584DA1BD5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042F-CB92-46B3-BDB5-400FA21F784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5986-AFED-488B-8043-38584DA1BD5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042F-CB92-46B3-BDB5-400FA21F784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5986-AFED-488B-8043-38584DA1BD5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042F-CB92-46B3-BDB5-400FA21F784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5986-AFED-488B-8043-38584DA1BD5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042F-CB92-46B3-BDB5-400FA21F784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5986-AFED-488B-8043-38584DA1BD5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042F-CB92-46B3-BDB5-400FA21F784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5986-AFED-488B-8043-38584DA1BD5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042F-CB92-46B3-BDB5-400FA21F784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5986-AFED-488B-8043-38584DA1BD5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3042F-CB92-46B3-BDB5-400FA21F784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85986-AFED-488B-8043-38584DA1BD5E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Taste and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See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34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22312" y="2935796"/>
            <a:ext cx="8458200" cy="193336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Taste, taste and see,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Taste the goodness of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taste, taste and see,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Taste the goodness of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Taste and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See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34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474894"/>
            <a:ext cx="8102352" cy="19082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 </a:t>
            </a: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will always </a:t>
            </a:r>
            <a:r>
              <a:rPr lang="en-AU" sz="28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praise you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 you I lift my voice.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Your glories I will sing,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Together we rejoice. 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22312" y="2462318"/>
            <a:ext cx="8458200" cy="193336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Taste, taste and see,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Taste the goodness of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taste, taste and see,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Taste the goodness of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2404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54120"/>
            <a:ext cx="8155632" cy="194976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Praise our God with me,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Celebrate God’s name.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Turn your face to God,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No need to hide in shame.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22312" y="2462318"/>
            <a:ext cx="8458200" cy="193336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Taste, taste and see,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Taste the goodness of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taste, taste and see,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Taste the goodness of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8351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827584" y="2454120"/>
            <a:ext cx="8011616" cy="194976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If you love and honour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God will keep you safe.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Take shelter here with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Come now, celebrate. </a:t>
            </a:r>
            <a:endParaRPr lang="en-AU" sz="2800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22312" y="2935796"/>
            <a:ext cx="8458200" cy="193336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Taste, taste and see,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Taste the goodness of God.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taste, taste and see,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Taste the goodness of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Taste and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See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34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452238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199</Words>
  <Application>Microsoft Office PowerPoint</Application>
  <PresentationFormat>On-screen Show (4:3)</PresentationFormat>
  <Paragraphs>41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2015-08-09T06:30:57Z</dcterms:created>
  <dcterms:modified xsi:type="dcterms:W3CDTF">2016-02-04T06:20:21Z</dcterms:modified>
</cp:coreProperties>
</file>